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>
        <p:scale>
          <a:sx n="75" d="100"/>
          <a:sy n="75" d="100"/>
        </p:scale>
        <p:origin x="-101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E8F67-CBE4-4825-9B3B-B284D18AF7D5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F46F-510F-4F6B-8DA4-6AB0BA1ED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F46F-510F-4F6B-8DA4-6AB0BA1EDD7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фото\Красивые картинки\Космос\00018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7429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Что такое Космос?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929198"/>
            <a:ext cx="4357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Подготовил воспитатель МБДОУ ДС №37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г. Кузнецка </a:t>
            </a:r>
            <a:r>
              <a:rPr lang="ru-RU" sz="2800" dirty="0" err="1" smtClean="0">
                <a:solidFill>
                  <a:schemeClr val="bg1"/>
                </a:solidFill>
              </a:rPr>
              <a:t>Можаева</a:t>
            </a:r>
            <a:r>
              <a:rPr lang="ru-RU" sz="2800" dirty="0" smtClean="0">
                <a:solidFill>
                  <a:schemeClr val="bg1"/>
                </a:solidFill>
              </a:rPr>
              <a:t> Л В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357694"/>
            <a:ext cx="8358246" cy="25003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Поскольку в космосе нет воздуха, космонавты одевают специальные костюмы-скафандры. В космосе невесомость создаёт трудности с едой, поэтому космонавты выдавливают её из тюбиков. Они проходят специальную тренировку, готовясь к невесомости в космосе. Перед тем как отправиться в полёт, они ставят разнообразные эксперименты и выполняют сложные задания.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 descr="&amp;Ecy;&amp;kcy;&amp;icy;&amp;pcy;&amp;acy;&amp;zhcy; 32-&amp;jcy; &amp;ecy;&amp;kcy;&amp;scy;&amp;pcy;&amp;iecy;&amp;dcy;&amp;icy;&amp;tscy;&amp;icy;&amp;icy; &amp;Mcy;&amp;Kcy;&amp;Scy; &amp;vcy;&amp;iecy;&amp;rcy;&amp;ncy;&amp;ucy;&amp;lcy;&amp;scy;&amp;yacy; &amp;ncy;&amp;acy; &amp;Zcy;&amp;iecy;&amp;mcy;&amp;lcy;&amp;yucy; :: &amp;Ocy;&amp;bcy;&amp;shchcy;&amp;iecy;&amp;scy;&amp;tcy;&amp;vcy;&amp;ocy; :: Top.rb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85" y="142852"/>
            <a:ext cx="6334125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6430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Мы называем космосом то пространство, которое окружает со всех сторон нашу планету Земля. В космосе возникли планеты и звёзды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143008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&amp;Pcy;&amp;yacy;&amp;tcy;&amp;acy;&amp;yacy; &amp;pcy;&amp;lcy;&amp;acy;&amp;ncy;&amp;iecy;&amp;tcy;&amp;acy; &amp;Scy;&amp;ocy;&amp;lcy;&amp;ncy;&amp;iecy;&amp;chcy;&amp;ncy;&amp;ocy;&amp;jcy; &amp;scy;&amp;icy;&amp;scy;&amp;tcy;&amp;iecy;&amp;mcy;&amp;ycy; - &amp;Lcy;&amp;icy;&amp;tcy;&amp;scy;&amp;acy;&amp;jcy;&amp;t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896241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фото\Красивые картинки\Космос\00019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786742" cy="62293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643446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Солнце-это звезда , огромный пылающий шар. Оно во много раз больше Земли. Без солнечного тепла и света ни что не могло бы существовать на Земле.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42876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Вокруг Солнца вращаются 9 планет.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Они составляют Солнечную систему.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&amp;Scy;&amp;ocy;&amp;lcy;&amp;ncy;&amp;iecy;&amp;chcy;&amp;ncy;&amp;acy;&amp;yacy; &amp;scy;&amp;icy;&amp;scy;&amp;tcy;&amp;iecy;&amp;mcy;&amp;acy;. &amp;Pcy;&amp;lcy;&amp;acy;&amp;ncy;&amp;iecy;&amp;tcy;&amp;ycy; &amp;scy;&amp;ocy;&amp;lcy;&amp;ncy;&amp;iecy;&amp;chcy;&amp;ncy;&amp;ocy;&amp;jcy; &amp;scy;&amp;icy;&amp;scy;&amp;tcy;&amp;iecy;&amp;m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50952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Как и Земля, большинство небольших планет нашей Солнечной системы имеют твёрдую поверхность. Но планеты-гиганты – Юпитер, Сатурн, Уран и Нептун состоят из газов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E:\фото\Красивые картинки\Космос\00018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3143272" cy="2514617"/>
          </a:xfrm>
          <a:prstGeom prst="rect">
            <a:avLst/>
          </a:prstGeom>
          <a:noFill/>
        </p:spPr>
      </p:pic>
      <p:pic>
        <p:nvPicPr>
          <p:cNvPr id="19459" name="Picture 3" descr="E:\фото\Красивые картинки\Космос\000188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00174"/>
            <a:ext cx="3143272" cy="2514618"/>
          </a:xfrm>
          <a:prstGeom prst="rect">
            <a:avLst/>
          </a:prstGeom>
          <a:noFill/>
        </p:spPr>
      </p:pic>
      <p:pic>
        <p:nvPicPr>
          <p:cNvPr id="19460" name="Picture 4" descr="E:\фото\Красивые картинки\Космос\00018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71942"/>
            <a:ext cx="3214710" cy="2571767"/>
          </a:xfrm>
          <a:prstGeom prst="rect">
            <a:avLst/>
          </a:prstGeom>
          <a:noFill/>
        </p:spPr>
      </p:pic>
      <p:pic>
        <p:nvPicPr>
          <p:cNvPr id="19462" name="Picture 6" descr="E:\фото\Красивые картинки\Космос\00018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071942"/>
            <a:ext cx="3143272" cy="2514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286388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 большинства планет имеются луны. Планеты вращаются вокруг Солнца, в то время как луны вращаются вокруг планет. У некоторых планет лун много, а у Земли одна.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E:\фото\Красивые картинки\Космос\00018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8604"/>
            <a:ext cx="562574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358246" cy="78581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космосе можно увидеть кометы. Они состоят из камней, льда, газа и пыли. У комет есть светящийся хвост.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10 &amp;fcy;&amp;acy;&amp;kcy;&amp;tcy;&amp;ocy;&amp;vcy; &amp;ocy; &amp;Scy;&amp;ocy;&amp;lcy;&amp;ncy;&amp;iecy;&amp;chcy;&amp;ncy;&amp;ocy;&amp;jcy; &amp;scy;&amp;icy;&amp;scy;&amp;tcy;&amp;iecy;&amp;mcy;&amp;iecy;, &amp;kcy;&amp;ocy;&amp;tcy;&amp;ocy;&amp;rcy;&amp;ycy;&amp;iecy; &amp;vcy;&amp;ycy; &amp;dcy;&amp;ocy;&amp;lcy;&amp;zhcy;&amp;ncy;&amp;ycy; &amp;zcy;&amp;ncy;&amp;acy;&amp;tcy;&amp;softcy; / vlast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429420" cy="5143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1430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Давным-давно люди наблюдали за звёздами в телескопы. Таких учёных называли астрономами.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&amp;CHcy;&amp;tcy;&amp;ocy; &amp;tcy;&amp;acy;&amp;kcy;&amp;ocy;&amp;iecy; &amp;tcy;&amp;iecy;&amp;lcy;&amp;iecy;&amp;scy;&amp;kcy;&amp;ocy;&amp;pcy;? &amp;Scy;&amp;acy;&amp;jcy;&amp;tcy; &quot;&amp;Pcy;&amp;ocy;&amp;chcy;&amp;iecy;&amp;mcy;&amp;ucy;&amp;chcy;&amp;kcy;&amp;acy;&quot; - &amp;dcy;&amp;iecy;&amp;tcy;&amp;scy;&amp;kcy;&amp;acy;&amp;yacy; &amp;ecy;&amp;ncy;&amp;tscy;&amp;icy;&amp;kcy;&amp;lcy;&amp;ocy;&amp;pcy;&amp;iecy;&amp;d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8332"/>
            <a:ext cx="6500858" cy="483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714884"/>
            <a:ext cx="7929618" cy="19288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Сейчас с помощью ракет в космос запускают спутники, космические корабли и станции. С их помощью люди составляют прогноз погоды, разыскивают полезные ископаемые, изучают другие планеты. На космических станциях работают космонавты.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29" name="Picture 1" descr="E:\фото\Красивые картинки\Космос\00018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685782"/>
            <a:ext cx="4143403" cy="3314722"/>
          </a:xfrm>
          <a:prstGeom prst="rect">
            <a:avLst/>
          </a:prstGeom>
          <a:noFill/>
        </p:spPr>
      </p:pic>
      <p:pic>
        <p:nvPicPr>
          <p:cNvPr id="22530" name="Picture 2" descr="E:\фото\Красивые картинки\Космос\00018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410768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261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Мы называем космосом то пространство, которое окружает со всех сторон нашу планету Земля. В космосе возникли планеты и звёзды </vt:lpstr>
      <vt:lpstr>Слайд 3</vt:lpstr>
      <vt:lpstr>Слайд 4</vt:lpstr>
      <vt:lpstr>Как и Земля, большинство небольших планет нашей Солнечной системы имеют твёрдую поверхность. Но планеты-гиганты – Юпитер, Сатурн, Уран и Нептун состоят из газов</vt:lpstr>
      <vt:lpstr>У большинства планет имеются луны. Планеты вращаются вокруг Солнца, в то время как луны вращаются вокруг планет. У некоторых планет лун много, а у Земли одна.</vt:lpstr>
      <vt:lpstr>В космосе можно увидеть кометы. Они состоят из камней, льда, газа и пыли. У комет есть светящийся хвост.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2014-09-15T10:36:25Z</dcterms:created>
  <dcterms:modified xsi:type="dcterms:W3CDTF">2014-09-15T13:15:21Z</dcterms:modified>
</cp:coreProperties>
</file>